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71" r:id="rId3"/>
    <p:sldId id="257" r:id="rId4"/>
    <p:sldId id="276" r:id="rId5"/>
    <p:sldId id="258" r:id="rId6"/>
    <p:sldId id="272" r:id="rId7"/>
    <p:sldId id="273" r:id="rId8"/>
    <p:sldId id="274" r:id="rId9"/>
    <p:sldId id="275" r:id="rId1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Lígia Espuny" userId="bd36a02fd65e939a" providerId="LiveId" clId="{B8CDCB8E-83FA-4393-9598-CDA0E29C0580}"/>
    <pc:docChg chg="undo custSel addSld modSld">
      <pc:chgData name="Ana Lígia Espuny" userId="bd36a02fd65e939a" providerId="LiveId" clId="{B8CDCB8E-83FA-4393-9598-CDA0E29C0580}" dt="2025-09-23T15:42:48.688" v="36" actId="113"/>
      <pc:docMkLst>
        <pc:docMk/>
      </pc:docMkLst>
      <pc:sldChg chg="modSp mod">
        <pc:chgData name="Ana Lígia Espuny" userId="bd36a02fd65e939a" providerId="LiveId" clId="{B8CDCB8E-83FA-4393-9598-CDA0E29C0580}" dt="2025-09-23T15:42:05.875" v="22" actId="207"/>
        <pc:sldMkLst>
          <pc:docMk/>
          <pc:sldMk cId="0" sldId="256"/>
        </pc:sldMkLst>
        <pc:spChg chg="mod">
          <ac:chgData name="Ana Lígia Espuny" userId="bd36a02fd65e939a" providerId="LiveId" clId="{B8CDCB8E-83FA-4393-9598-CDA0E29C0580}" dt="2025-09-23T15:41:58.376" v="19" actId="113"/>
          <ac:spMkLst>
            <pc:docMk/>
            <pc:sldMk cId="0" sldId="256"/>
            <ac:spMk id="115" creationId="{00000000-0000-0000-0000-000000000000}"/>
          </ac:spMkLst>
        </pc:spChg>
        <pc:spChg chg="mod">
          <ac:chgData name="Ana Lígia Espuny" userId="bd36a02fd65e939a" providerId="LiveId" clId="{B8CDCB8E-83FA-4393-9598-CDA0E29C0580}" dt="2025-09-23T15:42:05.875" v="22" actId="207"/>
          <ac:spMkLst>
            <pc:docMk/>
            <pc:sldMk cId="0" sldId="256"/>
            <ac:spMk id="116" creationId="{00000000-0000-0000-0000-000000000000}"/>
          </ac:spMkLst>
        </pc:spChg>
      </pc:sldChg>
      <pc:sldChg chg="modSp mod">
        <pc:chgData name="Ana Lígia Espuny" userId="bd36a02fd65e939a" providerId="LiveId" clId="{B8CDCB8E-83FA-4393-9598-CDA0E29C0580}" dt="2025-09-23T15:42:11.500" v="24" actId="207"/>
        <pc:sldMkLst>
          <pc:docMk/>
          <pc:sldMk cId="0" sldId="257"/>
        </pc:sldMkLst>
        <pc:spChg chg="mod">
          <ac:chgData name="Ana Lígia Espuny" userId="bd36a02fd65e939a" providerId="LiveId" clId="{B8CDCB8E-83FA-4393-9598-CDA0E29C0580}" dt="2025-09-23T15:42:11.500" v="24" actId="207"/>
          <ac:spMkLst>
            <pc:docMk/>
            <pc:sldMk cId="0" sldId="257"/>
            <ac:spMk id="119" creationId="{00000000-0000-0000-0000-000000000000}"/>
          </ac:spMkLst>
        </pc:spChg>
      </pc:sldChg>
      <pc:sldChg chg="modSp mod">
        <pc:chgData name="Ana Lígia Espuny" userId="bd36a02fd65e939a" providerId="LiveId" clId="{B8CDCB8E-83FA-4393-9598-CDA0E29C0580}" dt="2025-09-23T15:42:24.453" v="28" actId="113"/>
        <pc:sldMkLst>
          <pc:docMk/>
          <pc:sldMk cId="0" sldId="258"/>
        </pc:sldMkLst>
        <pc:spChg chg="mod">
          <ac:chgData name="Ana Lígia Espuny" userId="bd36a02fd65e939a" providerId="LiveId" clId="{B8CDCB8E-83FA-4393-9598-CDA0E29C0580}" dt="2025-09-23T15:42:24.453" v="28" actId="113"/>
          <ac:spMkLst>
            <pc:docMk/>
            <pc:sldMk cId="0" sldId="258"/>
            <ac:spMk id="123" creationId="{00000000-0000-0000-0000-000000000000}"/>
          </ac:spMkLst>
        </pc:spChg>
      </pc:sldChg>
      <pc:sldChg chg="modSp mod">
        <pc:chgData name="Ana Lígia Espuny" userId="bd36a02fd65e939a" providerId="LiveId" clId="{B8CDCB8E-83FA-4393-9598-CDA0E29C0580}" dt="2025-09-23T15:41:51.797" v="18" actId="113"/>
        <pc:sldMkLst>
          <pc:docMk/>
          <pc:sldMk cId="3092008333" sldId="271"/>
        </pc:sldMkLst>
        <pc:spChg chg="mod">
          <ac:chgData name="Ana Lígia Espuny" userId="bd36a02fd65e939a" providerId="LiveId" clId="{B8CDCB8E-83FA-4393-9598-CDA0E29C0580}" dt="2025-09-23T15:41:51.797" v="18" actId="113"/>
          <ac:spMkLst>
            <pc:docMk/>
            <pc:sldMk cId="3092008333" sldId="271"/>
            <ac:spMk id="115" creationId="{3E112595-58E4-030B-FC42-F7F5540BDA57}"/>
          </ac:spMkLst>
        </pc:spChg>
        <pc:spChg chg="mod">
          <ac:chgData name="Ana Lígia Espuny" userId="bd36a02fd65e939a" providerId="LiveId" clId="{B8CDCB8E-83FA-4393-9598-CDA0E29C0580}" dt="2025-09-23T15:41:49.052" v="17" actId="207"/>
          <ac:spMkLst>
            <pc:docMk/>
            <pc:sldMk cId="3092008333" sldId="271"/>
            <ac:spMk id="116" creationId="{E228887D-2D3D-104F-E220-47722B701E9E}"/>
          </ac:spMkLst>
        </pc:spChg>
      </pc:sldChg>
      <pc:sldChg chg="modSp mod">
        <pc:chgData name="Ana Lígia Espuny" userId="bd36a02fd65e939a" providerId="LiveId" clId="{B8CDCB8E-83FA-4393-9598-CDA0E29C0580}" dt="2025-09-23T15:42:29.939" v="30" actId="207"/>
        <pc:sldMkLst>
          <pc:docMk/>
          <pc:sldMk cId="1750181144" sldId="272"/>
        </pc:sldMkLst>
        <pc:spChg chg="mod">
          <ac:chgData name="Ana Lígia Espuny" userId="bd36a02fd65e939a" providerId="LiveId" clId="{B8CDCB8E-83FA-4393-9598-CDA0E29C0580}" dt="2025-09-23T15:42:29.939" v="30" actId="207"/>
          <ac:spMkLst>
            <pc:docMk/>
            <pc:sldMk cId="1750181144" sldId="272"/>
            <ac:spMk id="123" creationId="{3B596B7E-C05F-8F7F-850A-83737C41FBE5}"/>
          </ac:spMkLst>
        </pc:spChg>
      </pc:sldChg>
      <pc:sldChg chg="modSp mod">
        <pc:chgData name="Ana Lígia Espuny" userId="bd36a02fd65e939a" providerId="LiveId" clId="{B8CDCB8E-83FA-4393-9598-CDA0E29C0580}" dt="2025-09-23T15:42:34.914" v="32" actId="207"/>
        <pc:sldMkLst>
          <pc:docMk/>
          <pc:sldMk cId="2165299243" sldId="273"/>
        </pc:sldMkLst>
        <pc:spChg chg="mod">
          <ac:chgData name="Ana Lígia Espuny" userId="bd36a02fd65e939a" providerId="LiveId" clId="{B8CDCB8E-83FA-4393-9598-CDA0E29C0580}" dt="2025-09-23T15:42:34.914" v="32" actId="207"/>
          <ac:spMkLst>
            <pc:docMk/>
            <pc:sldMk cId="2165299243" sldId="273"/>
            <ac:spMk id="123" creationId="{C1D0A9F8-F69B-E5F3-2D5A-5580979D0F13}"/>
          </ac:spMkLst>
        </pc:spChg>
      </pc:sldChg>
      <pc:sldChg chg="modSp mod">
        <pc:chgData name="Ana Lígia Espuny" userId="bd36a02fd65e939a" providerId="LiveId" clId="{B8CDCB8E-83FA-4393-9598-CDA0E29C0580}" dt="2025-09-23T15:42:39.438" v="34" actId="113"/>
        <pc:sldMkLst>
          <pc:docMk/>
          <pc:sldMk cId="1765990457" sldId="274"/>
        </pc:sldMkLst>
        <pc:spChg chg="mod">
          <ac:chgData name="Ana Lígia Espuny" userId="bd36a02fd65e939a" providerId="LiveId" clId="{B8CDCB8E-83FA-4393-9598-CDA0E29C0580}" dt="2025-09-23T15:42:39.438" v="34" actId="113"/>
          <ac:spMkLst>
            <pc:docMk/>
            <pc:sldMk cId="1765990457" sldId="274"/>
            <ac:spMk id="123" creationId="{0B6ADB6E-01B1-4F76-CB71-1912244E95C1}"/>
          </ac:spMkLst>
        </pc:spChg>
      </pc:sldChg>
      <pc:sldChg chg="modSp mod">
        <pc:chgData name="Ana Lígia Espuny" userId="bd36a02fd65e939a" providerId="LiveId" clId="{B8CDCB8E-83FA-4393-9598-CDA0E29C0580}" dt="2025-09-23T15:42:48.688" v="36" actId="113"/>
        <pc:sldMkLst>
          <pc:docMk/>
          <pc:sldMk cId="3794973759" sldId="275"/>
        </pc:sldMkLst>
        <pc:spChg chg="mod">
          <ac:chgData name="Ana Lígia Espuny" userId="bd36a02fd65e939a" providerId="LiveId" clId="{B8CDCB8E-83FA-4393-9598-CDA0E29C0580}" dt="2025-09-23T15:42:48.688" v="36" actId="113"/>
          <ac:spMkLst>
            <pc:docMk/>
            <pc:sldMk cId="3794973759" sldId="275"/>
            <ac:spMk id="115" creationId="{1D35098A-B602-B4DD-E51D-AD749BF8D65E}"/>
          </ac:spMkLst>
        </pc:spChg>
        <pc:spChg chg="mod">
          <ac:chgData name="Ana Lígia Espuny" userId="bd36a02fd65e939a" providerId="LiveId" clId="{B8CDCB8E-83FA-4393-9598-CDA0E29C0580}" dt="2025-09-23T15:42:43.652" v="35" actId="207"/>
          <ac:spMkLst>
            <pc:docMk/>
            <pc:sldMk cId="3794973759" sldId="275"/>
            <ac:spMk id="116" creationId="{5FE9A891-C2EC-644C-A96F-9D5B39CF2AF8}"/>
          </ac:spMkLst>
        </pc:spChg>
      </pc:sldChg>
      <pc:sldChg chg="modSp add mod">
        <pc:chgData name="Ana Lígia Espuny" userId="bd36a02fd65e939a" providerId="LiveId" clId="{B8CDCB8E-83FA-4393-9598-CDA0E29C0580}" dt="2025-09-23T15:42:19.922" v="26" actId="207"/>
        <pc:sldMkLst>
          <pc:docMk/>
          <pc:sldMk cId="3703460427" sldId="276"/>
        </pc:sldMkLst>
        <pc:spChg chg="mod">
          <ac:chgData name="Ana Lígia Espuny" userId="bd36a02fd65e939a" providerId="LiveId" clId="{B8CDCB8E-83FA-4393-9598-CDA0E29C0580}" dt="2025-09-23T15:42:19.922" v="26" actId="207"/>
          <ac:spMkLst>
            <pc:docMk/>
            <pc:sldMk cId="3703460427" sldId="276"/>
            <ac:spMk id="119" creationId="{2CEBED4A-B532-F99D-D643-A22A05258A5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406400" indent="-355600" algn="ctr">
              <a:buClrTx/>
              <a:buSzTx/>
              <a:buFontTx/>
              <a:buNone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6400" indent="127000" algn="ctr">
              <a:buClrTx/>
              <a:buSzTx/>
              <a:buFontTx/>
              <a:buNone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06400" indent="609600" algn="ctr">
              <a:buClrTx/>
              <a:buSzTx/>
              <a:buFontTx/>
              <a:buNone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06400" indent="1079500" algn="ctr">
              <a:buClrTx/>
              <a:buSzTx/>
              <a:buFontTx/>
              <a:buNone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06400" indent="1536700" algn="ctr">
              <a:buClrTx/>
              <a:buSzTx/>
              <a:buFontTx/>
              <a:buNone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6" name="Body Level One…"/>
          <p:cNvSpPr txBox="1">
            <a:spLocks noGrp="1"/>
          </p:cNvSpPr>
          <p:nvPr>
            <p:ph type="body" idx="1"/>
          </p:nvPr>
        </p:nvSpPr>
        <p:spPr>
          <a:xfrm rot="5400000">
            <a:off x="3920330" y="-1256506"/>
            <a:ext cx="4351339" cy="10515601"/>
          </a:xfrm>
          <a:prstGeom prst="rect">
            <a:avLst/>
          </a:prstGeom>
        </p:spPr>
        <p:txBody>
          <a:bodyPr/>
          <a:lstStyle>
            <a:lvl1pPr indent="-342900">
              <a:buClr>
                <a:srgbClr val="000000"/>
              </a:buClr>
              <a:buSzPts val="28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71550" indent="-400050">
              <a:buClr>
                <a:srgbClr val="000000"/>
              </a:buClr>
              <a:buSzPts val="28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08760" indent="-480060">
              <a:buClr>
                <a:srgbClr val="000000"/>
              </a:buClr>
              <a:buSzPts val="28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19300" indent="-533400">
              <a:buClr>
                <a:srgbClr val="000000"/>
              </a:buClr>
              <a:buSzPts val="28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76500" indent="-533400">
              <a:buClr>
                <a:srgbClr val="000000"/>
              </a:buClr>
              <a:buSzPts val="28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 rot="5400000">
            <a:off x="7133431" y="1956593"/>
            <a:ext cx="5811839" cy="26289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5" name="Body Level One…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7"/>
            <a:ext cx="5811838" cy="7734301"/>
          </a:xfrm>
          <a:prstGeom prst="rect">
            <a:avLst/>
          </a:prstGeom>
        </p:spPr>
        <p:txBody>
          <a:bodyPr/>
          <a:lstStyle>
            <a:lvl1pPr indent="-342900">
              <a:buClr>
                <a:srgbClr val="000000"/>
              </a:buClr>
              <a:buSzPts val="28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71550" indent="-400050">
              <a:buClr>
                <a:srgbClr val="000000"/>
              </a:buClr>
              <a:buSzPts val="28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08760" indent="-480060">
              <a:buClr>
                <a:srgbClr val="000000"/>
              </a:buClr>
              <a:buSzPts val="28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19300" indent="-533400">
              <a:buClr>
                <a:srgbClr val="000000"/>
              </a:buClr>
              <a:buSzPts val="28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76500" indent="-533400">
              <a:buClr>
                <a:srgbClr val="000000"/>
              </a:buClr>
              <a:buSzPts val="28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228600" indent="0">
              <a:buClrTx/>
              <a:buSzTx/>
              <a:buFontTx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28600" indent="457200">
              <a:buClrTx/>
              <a:buSzTx/>
              <a:buFontTx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600" indent="914400">
              <a:buClrTx/>
              <a:buSzTx/>
              <a:buFontTx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8600" indent="1371600">
              <a:buClrTx/>
              <a:buSzTx/>
              <a:buFontTx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" indent="1828800">
              <a:buClrTx/>
              <a:buSzTx/>
              <a:buFontTx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indent="-342900">
              <a:buClr>
                <a:srgbClr val="000000"/>
              </a:buClr>
              <a:buSzPts val="28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71550" indent="-400050">
              <a:buClr>
                <a:srgbClr val="000000"/>
              </a:buClr>
              <a:buSzPts val="28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08760" indent="-480060">
              <a:buClr>
                <a:srgbClr val="000000"/>
              </a:buClr>
              <a:buSzPts val="28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19300" indent="-533400">
              <a:buClr>
                <a:srgbClr val="000000"/>
              </a:buClr>
              <a:buSzPts val="28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76500" indent="-533400">
              <a:buClr>
                <a:srgbClr val="000000"/>
              </a:buClr>
              <a:buSzPts val="28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Google Shape;32;p20"/>
          <p:cNvSpPr txBox="1">
            <a:spLocks noGrp="1"/>
          </p:cNvSpPr>
          <p:nvPr>
            <p:ph type="body" sz="half" idx="2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indent="-342900">
              <a:buClr>
                <a:srgbClr val="000000"/>
              </a:buClr>
              <a:buSzPts val="28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228600" indent="0">
              <a:buClrTx/>
              <a:buSzTx/>
              <a:buFontTx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28600" indent="457200">
              <a:buClrTx/>
              <a:buSzTx/>
              <a:buFontTx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600" indent="914400">
              <a:buClrTx/>
              <a:buSzTx/>
              <a:buFontTx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8600" indent="1371600">
              <a:buClrTx/>
              <a:buSzTx/>
              <a:buFontTx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" indent="1828800">
              <a:buClrTx/>
              <a:buSzTx/>
              <a:buFontTx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Google Shape;39;p21"/>
          <p:cNvSpPr txBox="1">
            <a:spLocks noGrp="1"/>
          </p:cNvSpPr>
          <p:nvPr>
            <p:ph type="body" sz="half" idx="21"/>
          </p:nvPr>
        </p:nvSpPr>
        <p:spPr>
          <a:xfrm>
            <a:off x="839787" y="2505075"/>
            <a:ext cx="5157789" cy="3684588"/>
          </a:xfrm>
          <a:prstGeom prst="rect">
            <a:avLst/>
          </a:prstGeom>
        </p:spPr>
        <p:txBody>
          <a:bodyPr/>
          <a:lstStyle/>
          <a:p>
            <a:pPr indent="-342900">
              <a:buClr>
                <a:srgbClr val="000000"/>
              </a:buClr>
              <a:buSzPts val="28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1" name="Google Shape;40;p21"/>
          <p:cNvSpPr txBox="1">
            <a:spLocks noGrp="1"/>
          </p:cNvSpPr>
          <p:nvPr>
            <p:ph type="body" sz="quarter" idx="22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228600" indent="0">
              <a:buClrTx/>
              <a:buSzTx/>
              <a:buFontTx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2" name="Google Shape;41;p21"/>
          <p:cNvSpPr txBox="1">
            <a:spLocks noGrp="1"/>
          </p:cNvSpPr>
          <p:nvPr>
            <p:ph type="body" sz="half" idx="23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indent="-342900">
              <a:buClr>
                <a:srgbClr val="000000"/>
              </a:buClr>
              <a:buSzPts val="28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 indent="-431800">
              <a:buClr>
                <a:srgbClr val="000000"/>
              </a:buClr>
              <a:buSzPts val="3200"/>
              <a:buFont typeface="Arial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72457" indent="-464457">
              <a:buClr>
                <a:srgbClr val="000000"/>
              </a:buClr>
              <a:buSzPts val="3200"/>
              <a:buFont typeface="Arial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98600" indent="-508000">
              <a:buClr>
                <a:srgbClr val="000000"/>
              </a:buClr>
              <a:buSzPts val="3200"/>
              <a:buFont typeface="Arial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42160" indent="-568960">
              <a:buClr>
                <a:srgbClr val="000000"/>
              </a:buClr>
              <a:buSzPts val="3200"/>
              <a:buFont typeface="Arial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99360" indent="-568960">
              <a:buClr>
                <a:srgbClr val="000000"/>
              </a:buClr>
              <a:buSzPts val="3200"/>
              <a:buFont typeface="Arial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Google Shape;57;p24"/>
          <p:cNvSpPr txBox="1"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228600" indent="0">
              <a:buClrTx/>
              <a:buSzTx/>
              <a:buFontTx/>
              <a:buNone/>
              <a:def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6" name="Google Shape;63;p25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228600" indent="0">
              <a:buClrTx/>
              <a:buSzTx/>
              <a:buFontTx/>
              <a:buNone/>
              <a:def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28600" indent="457200">
              <a:buClrTx/>
              <a:buSzTx/>
              <a:buFontTx/>
              <a:buNone/>
              <a:def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600" indent="914400">
              <a:buClrTx/>
              <a:buSzTx/>
              <a:buFontTx/>
              <a:buNone/>
              <a:def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8600" indent="1371600">
              <a:buClrTx/>
              <a:buSzTx/>
              <a:buFontTx/>
              <a:buNone/>
              <a:def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" indent="1828800">
              <a:buClrTx/>
              <a:buSzTx/>
              <a:buFontTx/>
              <a:buNone/>
              <a:def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457200" marR="0" indent="-3683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200"/>
        <a:buFont typeface="Verdana"/>
        <a:buChar char="•"/>
        <a:tabLst/>
        <a:defRPr sz="2200" b="0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885825" marR="0" indent="-31432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200"/>
        <a:buFont typeface="Verdana"/>
        <a:buChar char="•"/>
        <a:tabLst/>
        <a:defRPr sz="2200" b="0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1405889" marR="0" indent="-37718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200"/>
        <a:buFont typeface="Verdana"/>
        <a:buChar char="•"/>
        <a:tabLst/>
        <a:defRPr sz="2200" b="0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1905000" marR="0" indent="-4191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200"/>
        <a:buFont typeface="Verdana"/>
        <a:buChar char="•"/>
        <a:tabLst/>
        <a:defRPr sz="2200" b="0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2362200" marR="0" indent="-4191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200"/>
        <a:buFont typeface="Verdana"/>
        <a:buChar char="•"/>
        <a:tabLst/>
        <a:defRPr sz="2200" b="0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2819400" marR="0" indent="-4191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200"/>
        <a:buFont typeface="Verdana"/>
        <a:buChar char="•"/>
        <a:tabLst/>
        <a:defRPr sz="2200" b="0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3276600" marR="0" indent="-4191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200"/>
        <a:buFont typeface="Verdana"/>
        <a:buChar char="•"/>
        <a:tabLst/>
        <a:defRPr sz="2200" b="0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3733800" marR="0" indent="-4191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200"/>
        <a:buFont typeface="Verdana"/>
        <a:buChar char="•"/>
        <a:tabLst/>
        <a:defRPr sz="2200" b="0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4191000" marR="0" indent="-4191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200"/>
        <a:buFont typeface="Verdana"/>
        <a:buChar char="•"/>
        <a:tabLst/>
        <a:defRPr sz="2200" b="0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84;p1"/>
          <p:cNvSpPr txBox="1">
            <a:spLocks noGrp="1"/>
          </p:cNvSpPr>
          <p:nvPr>
            <p:ph type="ctrTitle"/>
          </p:nvPr>
        </p:nvSpPr>
        <p:spPr>
          <a:xfrm>
            <a:off x="513424" y="2684449"/>
            <a:ext cx="9481502" cy="1423201"/>
          </a:xfrm>
          <a:prstGeom prst="rect">
            <a:avLst/>
          </a:prstGeom>
        </p:spPr>
        <p:txBody>
          <a:bodyPr anchor="ctr"/>
          <a:lstStyle/>
          <a:p>
            <a:pPr algn="l" defTabSz="859536">
              <a:defRPr sz="4512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b="1" dirty="0"/>
              <a:t>Template </a:t>
            </a:r>
            <a:br>
              <a:rPr b="1" dirty="0"/>
            </a:br>
            <a:r>
              <a:rPr lang="pt-BR" b="1" dirty="0"/>
              <a:t>Temas Livre</a:t>
            </a:r>
            <a:endParaRPr b="1" dirty="0"/>
          </a:p>
        </p:txBody>
      </p:sp>
      <p:sp>
        <p:nvSpPr>
          <p:cNvPr id="116" name="Google Shape;85;p1"/>
          <p:cNvSpPr txBox="1">
            <a:spLocks noGrp="1"/>
          </p:cNvSpPr>
          <p:nvPr>
            <p:ph type="subTitle" sz="quarter" idx="1"/>
          </p:nvPr>
        </p:nvSpPr>
        <p:spPr>
          <a:xfrm>
            <a:off x="513426" y="4227891"/>
            <a:ext cx="8987102" cy="594901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defRPr>
                <a:solidFill>
                  <a:srgbClr val="C3D54A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pt-BR" dirty="0">
                <a:solidFill>
                  <a:schemeClr val="bg1"/>
                </a:solidFill>
              </a:rPr>
              <a:t>Categoria TLO – Apresentação Oral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117" name="Logo CBC2026 Negativo.png" descr="Logo CBC2026 Negativ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49" y="543806"/>
            <a:ext cx="2650038" cy="7729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31FBF2-4BB2-3592-3ACE-54A13FAB6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84;p1">
            <a:extLst>
              <a:ext uri="{FF2B5EF4-FFF2-40B4-BE49-F238E27FC236}">
                <a16:creationId xmlns:a16="http://schemas.microsoft.com/office/drawing/2014/main" id="{3E112595-58E4-030B-FC42-F7F5540BDA5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663798" y="1917533"/>
            <a:ext cx="9481502" cy="14232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defTabSz="859536">
              <a:defRPr sz="4512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3000" b="1" dirty="0"/>
              <a:t>APRESENTAÇÃO/TÍTULO</a:t>
            </a:r>
            <a:endParaRPr sz="3000" b="1" dirty="0"/>
          </a:p>
        </p:txBody>
      </p:sp>
      <p:sp>
        <p:nvSpPr>
          <p:cNvPr id="116" name="Google Shape;85;p1">
            <a:extLst>
              <a:ext uri="{FF2B5EF4-FFF2-40B4-BE49-F238E27FC236}">
                <a16:creationId xmlns:a16="http://schemas.microsoft.com/office/drawing/2014/main" id="{E228887D-2D3D-104F-E220-47722B701E9E}"/>
              </a:ext>
            </a:extLst>
          </p:cNvPr>
          <p:cNvSpPr txBox="1">
            <a:spLocks noGrp="1"/>
          </p:cNvSpPr>
          <p:nvPr>
            <p:ph type="subTitle" sz="quarter" idx="1"/>
          </p:nvPr>
        </p:nvSpPr>
        <p:spPr>
          <a:xfrm>
            <a:off x="1506484" y="3687098"/>
            <a:ext cx="8987102" cy="164697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>
              <a:spcBef>
                <a:spcPts val="0"/>
              </a:spcBef>
              <a:defRPr>
                <a:solidFill>
                  <a:srgbClr val="C3D54A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pt-BR" dirty="0">
                <a:solidFill>
                  <a:schemeClr val="bg1"/>
                </a:solidFill>
              </a:rPr>
              <a:t>SUB-TÍTULO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AUTORES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FILIAÇÃO: UNIVERSIDADE XXX, HOSPITAL YYY, ETC</a:t>
            </a:r>
          </a:p>
          <a:p>
            <a:endParaRPr lang="pt-BR" dirty="0"/>
          </a:p>
        </p:txBody>
      </p:sp>
      <p:pic>
        <p:nvPicPr>
          <p:cNvPr id="117" name="Logo CBC2026 Negativo.png" descr="Logo CBC2026 Negativo.png">
            <a:extLst>
              <a:ext uri="{FF2B5EF4-FFF2-40B4-BE49-F238E27FC236}">
                <a16:creationId xmlns:a16="http://schemas.microsoft.com/office/drawing/2014/main" id="{D41805F9-11A5-152A-664E-F41ABE215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49" y="543806"/>
            <a:ext cx="2650038" cy="77292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9200833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9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C3D54A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pt-BR" b="1" dirty="0">
                <a:solidFill>
                  <a:schemeClr val="bg1"/>
                </a:solidFill>
              </a:rPr>
              <a:t>DISCLOSURE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120" name="Google Shape;91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anchor="ctr"/>
          <a:lstStyle/>
          <a:p>
            <a:pPr marL="228600" indent="-177800">
              <a:spcBef>
                <a:spcPts val="0"/>
              </a:spcBef>
              <a:buSzPts val="2000"/>
              <a:defRPr sz="2000"/>
            </a:pPr>
            <a:r>
              <a:rPr lang="pt-BR" dirty="0"/>
              <a:t>XXXXX</a:t>
            </a:r>
          </a:p>
          <a:p>
            <a:pPr marL="228600" indent="-177800">
              <a:spcBef>
                <a:spcPts val="0"/>
              </a:spcBef>
              <a:buSzPts val="2000"/>
              <a:defRPr sz="2000"/>
            </a:pPr>
            <a:r>
              <a:rPr lang="pt-BR" dirty="0"/>
              <a:t>XXXXX</a:t>
            </a:r>
          </a:p>
          <a:p>
            <a:pPr marL="228600" indent="-177800">
              <a:spcBef>
                <a:spcPts val="0"/>
              </a:spcBef>
              <a:buSzPts val="2000"/>
              <a:defRPr sz="2000"/>
            </a:pPr>
            <a:r>
              <a:rPr lang="pt-BR" dirty="0"/>
              <a:t>XXXXX</a:t>
            </a:r>
            <a:endParaRPr dirty="0"/>
          </a:p>
        </p:txBody>
      </p:sp>
      <p:pic>
        <p:nvPicPr>
          <p:cNvPr id="121" name="Logo CBC2026 Negativo.png" descr="Logo CBC2026 Negativ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1042" y="672550"/>
            <a:ext cx="1807040" cy="5270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CCBA66-EFBE-27CD-5451-01C4F31D7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90;p2">
            <a:extLst>
              <a:ext uri="{FF2B5EF4-FFF2-40B4-BE49-F238E27FC236}">
                <a16:creationId xmlns:a16="http://schemas.microsoft.com/office/drawing/2014/main" id="{2CEBED4A-B532-F99D-D643-A22A05258A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C3D54A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pt-BR" b="1" dirty="0">
                <a:solidFill>
                  <a:schemeClr val="bg1"/>
                </a:solidFill>
              </a:rPr>
              <a:t>OBJETIVOS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120" name="Google Shape;91;p2">
            <a:extLst>
              <a:ext uri="{FF2B5EF4-FFF2-40B4-BE49-F238E27FC236}">
                <a16:creationId xmlns:a16="http://schemas.microsoft.com/office/drawing/2014/main" id="{A2CCCB6D-CE0B-B72D-C6E6-4F795DA47B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anchor="ctr"/>
          <a:lstStyle/>
          <a:p>
            <a:pPr marL="228600" indent="-177800">
              <a:spcBef>
                <a:spcPts val="0"/>
              </a:spcBef>
              <a:buSzPts val="2000"/>
              <a:defRPr sz="2000"/>
            </a:pPr>
            <a:r>
              <a:rPr lang="pt-BR" dirty="0"/>
              <a:t>XXXXX</a:t>
            </a:r>
          </a:p>
          <a:p>
            <a:pPr marL="228600" indent="-177800">
              <a:spcBef>
                <a:spcPts val="0"/>
              </a:spcBef>
              <a:buSzPts val="2000"/>
              <a:defRPr sz="2000"/>
            </a:pPr>
            <a:r>
              <a:rPr lang="pt-BR" dirty="0"/>
              <a:t>XXXXX</a:t>
            </a:r>
          </a:p>
          <a:p>
            <a:pPr marL="228600" indent="-177800">
              <a:spcBef>
                <a:spcPts val="0"/>
              </a:spcBef>
              <a:buSzPts val="2000"/>
              <a:defRPr sz="2000"/>
            </a:pPr>
            <a:r>
              <a:rPr lang="pt-BR" dirty="0"/>
              <a:t>XXXXX</a:t>
            </a:r>
            <a:endParaRPr dirty="0"/>
          </a:p>
        </p:txBody>
      </p:sp>
      <p:pic>
        <p:nvPicPr>
          <p:cNvPr id="121" name="Logo CBC2026 Negativo.png" descr="Logo CBC2026 Negativo.png">
            <a:extLst>
              <a:ext uri="{FF2B5EF4-FFF2-40B4-BE49-F238E27FC236}">
                <a16:creationId xmlns:a16="http://schemas.microsoft.com/office/drawing/2014/main" id="{543F6ACE-8B71-1C61-9657-15705825B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1042" y="672550"/>
            <a:ext cx="1807040" cy="5270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0346042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9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C3D54A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pt-BR" b="1" dirty="0">
                <a:solidFill>
                  <a:schemeClr val="bg1"/>
                </a:solidFill>
              </a:rPr>
              <a:t>METODOLOGIA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124" name="Google Shape;9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0"/>
              </a:spcBef>
            </a:lvl1pPr>
          </a:lstStyle>
          <a:p>
            <a:r>
              <a:rPr lang="pt-BR" dirty="0"/>
              <a:t>XXXXX</a:t>
            </a:r>
          </a:p>
          <a:p>
            <a:r>
              <a:rPr lang="pt-BR" dirty="0"/>
              <a:t>XXXXX</a:t>
            </a:r>
            <a:endParaRPr dirty="0"/>
          </a:p>
        </p:txBody>
      </p:sp>
      <p:pic>
        <p:nvPicPr>
          <p:cNvPr id="125" name="Logo CBC2026 Negativo.png" descr="Logo CBC2026 Negativ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1042" y="672550"/>
            <a:ext cx="1807040" cy="5270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0DFF8C-9898-8093-21A1-0D19AA6D7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96;p3">
            <a:extLst>
              <a:ext uri="{FF2B5EF4-FFF2-40B4-BE49-F238E27FC236}">
                <a16:creationId xmlns:a16="http://schemas.microsoft.com/office/drawing/2014/main" id="{3B596B7E-C05F-8F7F-850A-83737C41FB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C3D54A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pt-BR" b="1" dirty="0">
                <a:solidFill>
                  <a:schemeClr val="bg1"/>
                </a:solidFill>
              </a:rPr>
              <a:t>RESULTADOS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124" name="Google Shape;97;p3">
            <a:extLst>
              <a:ext uri="{FF2B5EF4-FFF2-40B4-BE49-F238E27FC236}">
                <a16:creationId xmlns:a16="http://schemas.microsoft.com/office/drawing/2014/main" id="{A383B13E-E723-39F5-FA2F-6E11484B2D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0"/>
              </a:spcBef>
            </a:lvl1pPr>
          </a:lstStyle>
          <a:p>
            <a:r>
              <a:rPr lang="pt-BR" dirty="0"/>
              <a:t>XXXXX</a:t>
            </a:r>
          </a:p>
          <a:p>
            <a:r>
              <a:rPr lang="pt-BR" dirty="0"/>
              <a:t>XXXXX</a:t>
            </a:r>
            <a:endParaRPr dirty="0"/>
          </a:p>
        </p:txBody>
      </p:sp>
      <p:pic>
        <p:nvPicPr>
          <p:cNvPr id="125" name="Logo CBC2026 Negativo.png" descr="Logo CBC2026 Negativo.png">
            <a:extLst>
              <a:ext uri="{FF2B5EF4-FFF2-40B4-BE49-F238E27FC236}">
                <a16:creationId xmlns:a16="http://schemas.microsoft.com/office/drawing/2014/main" id="{CAF81D07-9836-DA13-D620-4D187B1F1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1042" y="672550"/>
            <a:ext cx="1807040" cy="5270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5018114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7580EA-7F48-E01B-150B-6740C5983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96;p3">
            <a:extLst>
              <a:ext uri="{FF2B5EF4-FFF2-40B4-BE49-F238E27FC236}">
                <a16:creationId xmlns:a16="http://schemas.microsoft.com/office/drawing/2014/main" id="{C1D0A9F8-F69B-E5F3-2D5A-5580979D0F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C3D54A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pt-BR" b="1" dirty="0">
                <a:solidFill>
                  <a:schemeClr val="bg1"/>
                </a:solidFill>
              </a:rPr>
              <a:t>CONCLUSÃO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124" name="Google Shape;97;p3">
            <a:extLst>
              <a:ext uri="{FF2B5EF4-FFF2-40B4-BE49-F238E27FC236}">
                <a16:creationId xmlns:a16="http://schemas.microsoft.com/office/drawing/2014/main" id="{6D1290FD-198D-992A-B1BE-4EE548BC6A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0"/>
              </a:spcBef>
            </a:lvl1pPr>
          </a:lstStyle>
          <a:p>
            <a:r>
              <a:rPr lang="pt-BR" dirty="0"/>
              <a:t>XXXXX</a:t>
            </a:r>
          </a:p>
          <a:p>
            <a:r>
              <a:rPr lang="pt-BR" dirty="0"/>
              <a:t>XXXXX</a:t>
            </a:r>
            <a:endParaRPr dirty="0"/>
          </a:p>
        </p:txBody>
      </p:sp>
      <p:pic>
        <p:nvPicPr>
          <p:cNvPr id="125" name="Logo CBC2026 Negativo.png" descr="Logo CBC2026 Negativo.png">
            <a:extLst>
              <a:ext uri="{FF2B5EF4-FFF2-40B4-BE49-F238E27FC236}">
                <a16:creationId xmlns:a16="http://schemas.microsoft.com/office/drawing/2014/main" id="{78AD55C9-C23A-7685-68D2-A54D5DE60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1042" y="672550"/>
            <a:ext cx="1807040" cy="5270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6529924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36FA75-CF7C-728C-A500-141609E78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96;p3">
            <a:extLst>
              <a:ext uri="{FF2B5EF4-FFF2-40B4-BE49-F238E27FC236}">
                <a16:creationId xmlns:a16="http://schemas.microsoft.com/office/drawing/2014/main" id="{0B6ADB6E-01B1-4F76-CB71-1912244E95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C3D54A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pt-BR" b="1" dirty="0">
                <a:solidFill>
                  <a:schemeClr val="bg1"/>
                </a:solidFill>
              </a:rPr>
              <a:t>REFERÊNCIAS BIBLIOGRÁFICAS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124" name="Google Shape;97;p3">
            <a:extLst>
              <a:ext uri="{FF2B5EF4-FFF2-40B4-BE49-F238E27FC236}">
                <a16:creationId xmlns:a16="http://schemas.microsoft.com/office/drawing/2014/main" id="{357B507B-4D64-1355-6745-5395369296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0"/>
              </a:spcBef>
            </a:lvl1pPr>
          </a:lstStyle>
          <a:p>
            <a:r>
              <a:rPr lang="pt-BR" dirty="0"/>
              <a:t>XXXXX</a:t>
            </a:r>
          </a:p>
          <a:p>
            <a:r>
              <a:rPr lang="pt-BR" dirty="0"/>
              <a:t>XXXXX</a:t>
            </a:r>
            <a:endParaRPr dirty="0"/>
          </a:p>
        </p:txBody>
      </p:sp>
      <p:pic>
        <p:nvPicPr>
          <p:cNvPr id="125" name="Logo CBC2026 Negativo.png" descr="Logo CBC2026 Negativo.png">
            <a:extLst>
              <a:ext uri="{FF2B5EF4-FFF2-40B4-BE49-F238E27FC236}">
                <a16:creationId xmlns:a16="http://schemas.microsoft.com/office/drawing/2014/main" id="{AAD0DEE5-FD3A-FB11-22B5-F94B5DEA9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1042" y="672550"/>
            <a:ext cx="1807040" cy="5270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6599045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2C8F75-643C-1DB9-733B-E91314EBA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84;p1">
            <a:extLst>
              <a:ext uri="{FF2B5EF4-FFF2-40B4-BE49-F238E27FC236}">
                <a16:creationId xmlns:a16="http://schemas.microsoft.com/office/drawing/2014/main" id="{1D35098A-B602-B4DD-E51D-AD749BF8D65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663798" y="1917533"/>
            <a:ext cx="9481502" cy="14232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defTabSz="859536">
              <a:defRPr sz="4512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3000" b="1" dirty="0"/>
              <a:t>MENSAGEM FINAL</a:t>
            </a:r>
            <a:endParaRPr sz="3000" b="1" dirty="0"/>
          </a:p>
        </p:txBody>
      </p:sp>
      <p:sp>
        <p:nvSpPr>
          <p:cNvPr id="116" name="Google Shape;85;p1">
            <a:extLst>
              <a:ext uri="{FF2B5EF4-FFF2-40B4-BE49-F238E27FC236}">
                <a16:creationId xmlns:a16="http://schemas.microsoft.com/office/drawing/2014/main" id="{5FE9A891-C2EC-644C-A96F-9D5B39CF2AF8}"/>
              </a:ext>
            </a:extLst>
          </p:cNvPr>
          <p:cNvSpPr txBox="1">
            <a:spLocks noGrp="1"/>
          </p:cNvSpPr>
          <p:nvPr>
            <p:ph type="subTitle" sz="quarter" idx="1"/>
          </p:nvPr>
        </p:nvSpPr>
        <p:spPr>
          <a:xfrm>
            <a:off x="1506484" y="3687098"/>
            <a:ext cx="8987102" cy="16469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defRPr>
                <a:solidFill>
                  <a:srgbClr val="C3D54A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pt-BR" dirty="0">
                <a:solidFill>
                  <a:schemeClr val="bg1"/>
                </a:solidFill>
              </a:rPr>
              <a:t>CONTATO AUTORES</a:t>
            </a:r>
          </a:p>
        </p:txBody>
      </p:sp>
      <p:pic>
        <p:nvPicPr>
          <p:cNvPr id="117" name="Logo CBC2026 Negativo.png" descr="Logo CBC2026 Negativo.png">
            <a:extLst>
              <a:ext uri="{FF2B5EF4-FFF2-40B4-BE49-F238E27FC236}">
                <a16:creationId xmlns:a16="http://schemas.microsoft.com/office/drawing/2014/main" id="{0F445C68-F985-CB05-85E9-9D99E591E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49" y="543806"/>
            <a:ext cx="2650038" cy="77292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9497375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48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Verdana</vt:lpstr>
      <vt:lpstr>Office Theme</vt:lpstr>
      <vt:lpstr>Template  Temas Livre</vt:lpstr>
      <vt:lpstr>APRESENTAÇÃO/TÍTULO</vt:lpstr>
      <vt:lpstr>DISCLOSURE</vt:lpstr>
      <vt:lpstr>OBJETIVOS</vt:lpstr>
      <vt:lpstr>METODOLOGIA</vt:lpstr>
      <vt:lpstr>RESULTADOS</vt:lpstr>
      <vt:lpstr>CONCLUSÃO</vt:lpstr>
      <vt:lpstr>REFERÊNCIAS BIBLIOGRÁFICAS</vt:lpstr>
      <vt:lpstr>MENSAGEM FINAL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Ana Lígia Espuny</dc:creator>
  <cp:lastModifiedBy>Ana Lígia Espuny</cp:lastModifiedBy>
  <cp:revision>1</cp:revision>
  <dcterms:modified xsi:type="dcterms:W3CDTF">2025-09-23T15:42:54Z</dcterms:modified>
</cp:coreProperties>
</file>